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charts/chart2.xml" ContentType="application/vnd.openxmlformats-officedocument.drawingml.char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Default Extension="bin" ContentType="application/vnd.openxmlformats-officedocument.presentationml.printerSettings"/>
  <Override PartName="/ppt/charts/chart3.xml" ContentType="application/vnd.openxmlformats-officedocument.drawingml.chart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0" r:id="rId1"/>
  </p:sldMasterIdLst>
  <p:sldIdLst>
    <p:sldId id="258" r:id="rId2"/>
    <p:sldId id="259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Relationship Between Length </a:t>
            </a:r>
            <a:r>
              <a:rPr lang="en-US" dirty="0" smtClean="0"/>
              <a:t>of First </a:t>
            </a:r>
            <a:r>
              <a:rPr lang="en-US" dirty="0"/>
              <a:t>Interview and Level of </a:t>
            </a:r>
            <a:r>
              <a:rPr lang="en-US" dirty="0" smtClean="0"/>
              <a:t>Understanding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Relationship Between Length of Interview and Level of Understanding (In Minutes)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Confident</c:v>
                </c:pt>
                <c:pt idx="1">
                  <c:v>Familiar</c:v>
                </c:pt>
                <c:pt idx="2">
                  <c:v>Conversational</c:v>
                </c:pt>
                <c:pt idx="3">
                  <c:v>Confused</c:v>
                </c:pt>
                <c:pt idx="4">
                  <c:v>Lost</c:v>
                </c:pt>
                <c:pt idx="5">
                  <c:v>Hopeless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</c:numCache>
            </c:numRef>
          </c:val>
        </c:ser>
        <c:marker val="1"/>
        <c:axId val="477765080"/>
        <c:axId val="477982920"/>
      </c:lineChart>
      <c:catAx>
        <c:axId val="477765080"/>
        <c:scaling>
          <c:orientation val="minMax"/>
        </c:scaling>
        <c:axPos val="b"/>
        <c:tickLblPos val="nextTo"/>
        <c:crossAx val="477982920"/>
        <c:crosses val="autoZero"/>
        <c:auto val="1"/>
        <c:lblAlgn val="ctr"/>
        <c:lblOffset val="100"/>
      </c:catAx>
      <c:valAx>
        <c:axId val="477982920"/>
        <c:scaling>
          <c:orientation val="minMax"/>
        </c:scaling>
        <c:axPos val="l"/>
        <c:majorGridlines/>
        <c:numFmt formatCode="General" sourceLinked="1"/>
        <c:tickLblPos val="nextTo"/>
        <c:crossAx val="477765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 Used in a Typical Interview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Acronyms, Jargon, Indecipherable Science Talk</c:v>
                </c:pt>
                <c:pt idx="1">
                  <c:v>Prepositions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95.0</c:v>
                </c:pt>
                <c:pt idx="1">
                  <c:v>5.0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8FFC92E-0512-FE4F-878E-EC643F54365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76910A0-EEFA-2C46-A68A-9C29ECFA9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ABC’s of Science Writing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Memoirs of an Ignorant Journalist</a:t>
            </a:r>
          </a:p>
          <a:p>
            <a:r>
              <a:rPr lang="en-US" dirty="0" smtClean="0"/>
              <a:t>Otto 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Give Background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33" y="1530350"/>
            <a:ext cx="3013596" cy="500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Be Patient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00" y="1441450"/>
            <a:ext cx="57150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erminat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704" r="-26704"/>
          <a:stretch>
            <a:fillRect/>
          </a:stretch>
        </p:blipFill>
        <p:spPr>
          <a:xfrm>
            <a:off x="-738433" y="609600"/>
            <a:ext cx="10542833" cy="5497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" y="298186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(Minutes)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2000" y="545413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(Level of Understanding)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inste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28" r="-21928"/>
          <a:stretch>
            <a:fillRect/>
          </a:stretch>
        </p:blipFill>
        <p:spPr>
          <a:xfrm>
            <a:off x="-954889" y="463177"/>
            <a:ext cx="10986017" cy="5728447"/>
          </a:xfrm>
        </p:spPr>
      </p:pic>
      <p:graphicFrame>
        <p:nvGraphicFramePr>
          <p:cNvPr id="7" name="Chart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Send Press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1593850"/>
            <a:ext cx="5723467" cy="459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Use Plain Language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1" y="1564704"/>
            <a:ext cx="4126265" cy="492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Never Use Acronyms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58383"/>
            <a:ext cx="63500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Suggest 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61" y="1532230"/>
            <a:ext cx="7313402" cy="493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2696</TotalTime>
  <Words>66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The ABC’s of Science Writing</vt:lpstr>
      <vt:lpstr>Slide 2</vt:lpstr>
      <vt:lpstr>Slide 3</vt:lpstr>
      <vt:lpstr>Slide 4</vt:lpstr>
      <vt:lpstr>Slide 5</vt:lpstr>
      <vt:lpstr>1) Send Press Releases</vt:lpstr>
      <vt:lpstr>2) Use Plain Language</vt:lpstr>
      <vt:lpstr>3) Never Use Acronyms</vt:lpstr>
      <vt:lpstr>4) Suggest Art</vt:lpstr>
      <vt:lpstr>5) Give Background</vt:lpstr>
      <vt:lpstr>6) Be Patient</vt:lpstr>
      <vt:lpstr>Thank You!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ABC’s of Science Writing</dc:title>
  <dc:creator>Ashley Elston</dc:creator>
  <cp:lastModifiedBy>Ashley Elston</cp:lastModifiedBy>
  <cp:revision>2</cp:revision>
  <dcterms:created xsi:type="dcterms:W3CDTF">2010-04-12T18:01:27Z</dcterms:created>
  <dcterms:modified xsi:type="dcterms:W3CDTF">2010-04-12T18:02:47Z</dcterms:modified>
</cp:coreProperties>
</file>